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16B8-0BAB-4CDC-90E8-F4427C69C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823324-518A-4CEA-B9AE-34DAB84DB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4949F-09DD-44AA-9A80-E5F57E279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905C-4423-48F7-A69F-397B8542AB09}" type="datetimeFigureOut">
              <a:rPr lang="en-ID" smtClean="0"/>
              <a:t>21/12/2019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33972-7992-4858-BC4A-3BD97E79D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CC5C9-860A-4CED-B104-6B85F8008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ACC7-8888-464D-92BA-21229F9B81F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2538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F94CE-81B5-4C99-A225-EE423D0F4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73BC2-8857-42A8-BC05-CAACE3B4C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EEC64-4625-4A36-85BC-81323317A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905C-4423-48F7-A69F-397B8542AB09}" type="datetimeFigureOut">
              <a:rPr lang="en-ID" smtClean="0"/>
              <a:t>21/12/2019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7478-7BB9-47FE-BC9F-860A94241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06EB1-736A-496C-B9C3-B32D8761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ACC7-8888-464D-92BA-21229F9B81F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5609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CFCCD6-4228-4CB2-8106-969B99FF5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DBD17-3DA6-40F3-8D55-B0BCE30BFC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BBB79-9B9D-4571-968E-9EAA693BC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905C-4423-48F7-A69F-397B8542AB09}" type="datetimeFigureOut">
              <a:rPr lang="en-ID" smtClean="0"/>
              <a:t>21/12/2019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CEE29-612E-4D1B-A73F-E919C344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35BA0-B0B0-498B-AB03-57069FBA8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ACC7-8888-464D-92BA-21229F9B81F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8219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277F7-EC86-4BFC-B010-17DF3D5DE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6441C-38D2-4FAC-84B8-62DD6FA7B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1705D-99D6-4575-B203-90266B3C8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905C-4423-48F7-A69F-397B8542AB09}" type="datetimeFigureOut">
              <a:rPr lang="en-ID" smtClean="0"/>
              <a:t>21/12/2019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22BE2-618A-42C0-B30B-CE9FBDCB9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6E688-61FC-4B52-9384-733AD0964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ACC7-8888-464D-92BA-21229F9B81F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681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07BEF-72E7-439B-A378-565B9E735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F93341-DB18-40A6-B10B-9B303EB51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CCB0A-B0E7-41A0-B339-59F8BAD8B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905C-4423-48F7-A69F-397B8542AB09}" type="datetimeFigureOut">
              <a:rPr lang="en-ID" smtClean="0"/>
              <a:t>21/12/2019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F48AD-EE9B-4AEC-9834-3D9541FF2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5A55A-2DD3-4D5E-BDED-9C9DA3656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ACC7-8888-464D-92BA-21229F9B81F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5318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04417-EE36-46F9-A221-1E73A6C15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40670-5DB9-4F3D-8AF3-CAF1026823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545C2-A1FD-447E-A746-29242BD89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E76C5-BB1F-42C9-9202-0527B9473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905C-4423-48F7-A69F-397B8542AB09}" type="datetimeFigureOut">
              <a:rPr lang="en-ID" smtClean="0"/>
              <a:t>21/12/2019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CC2CC-AFDD-43E6-B33E-9280D26CF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75DD7-B024-4ABD-8AA2-7BFBDB89D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ACC7-8888-464D-92BA-21229F9B81F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0513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8DB7D-9C1D-4469-A0CD-F117954D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9E3B1-7B49-4F69-AEDD-99D0BFFB8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B0D42-7535-4F53-B6F7-9BEB06902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3AE7D-96AA-4B6F-B003-35556E406C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98A39D-18FA-4BE1-A572-43E2606F29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AE7F5C-5A59-4D9F-BA50-F1DDD3097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905C-4423-48F7-A69F-397B8542AB09}" type="datetimeFigureOut">
              <a:rPr lang="en-ID" smtClean="0"/>
              <a:t>21/12/2019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1FAEB4-E598-445D-B352-20EDB9331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34B7D1-EDE9-4BC2-8D17-93CCC8C2C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ACC7-8888-464D-92BA-21229F9B81F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6986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5620-38FD-423E-89D2-3B94D183B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F0B53A-33AB-4BE9-9A1B-92D6B72D2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905C-4423-48F7-A69F-397B8542AB09}" type="datetimeFigureOut">
              <a:rPr lang="en-ID" smtClean="0"/>
              <a:t>21/12/2019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5712B4-2F12-4690-92F2-02633D1CA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4A2807-A3F9-486B-B755-0A61DC0D5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ACC7-8888-464D-92BA-21229F9B81F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2074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80405C-ED2B-48A0-AFFD-2A3A42A8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905C-4423-48F7-A69F-397B8542AB09}" type="datetimeFigureOut">
              <a:rPr lang="en-ID" smtClean="0"/>
              <a:t>21/12/2019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551926-4614-445E-92C4-BCA4B4A19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038AA1-5664-4703-93B3-E3016E973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ACC7-8888-464D-92BA-21229F9B81F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11229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F5FA3-D0CB-4948-9AFC-382714838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FC6FF-3D50-4CFD-8437-03114A9C9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33214-8CCD-4700-BEF2-AE6A601B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3C40A7-7B9F-4FB0-9FF2-90C781421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905C-4423-48F7-A69F-397B8542AB09}" type="datetimeFigureOut">
              <a:rPr lang="en-ID" smtClean="0"/>
              <a:t>21/12/2019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3B124D-0C9D-4076-A63A-680E972C8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8B23B-1B57-4FA6-BD42-5FA7D386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ACC7-8888-464D-92BA-21229F9B81F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019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9B512-EE5D-4EEB-9AA5-54B8FEED9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BCC511-87EB-4ED4-81FB-E52A334A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1C4154-7180-4045-908E-A8E75B9B29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31F00-AAB0-4F07-9F26-5F674ADCA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905C-4423-48F7-A69F-397B8542AB09}" type="datetimeFigureOut">
              <a:rPr lang="en-ID" smtClean="0"/>
              <a:t>21/12/2019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52948-876F-4591-990A-6DB6C51D6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FDEAE6-0DF4-462F-8270-2B206C9D7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DACC7-8888-464D-92BA-21229F9B81F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294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952F3B-235B-4A1A-B549-4219ACD5E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24B81-3983-4706-96B4-17B202B48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FB122-D097-405F-8F68-04DB7AF380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D905C-4423-48F7-A69F-397B8542AB09}" type="datetimeFigureOut">
              <a:rPr lang="en-ID" smtClean="0"/>
              <a:t>21/12/2019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A5171-7AB6-4C78-B334-BAF48AA5DD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2CAEE-5336-417C-9FD2-8F4A350A70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DACC7-8888-464D-92BA-21229F9B81F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667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292E6B-7B30-4158-AB09-B10D2F89BBCF}"/>
              </a:ext>
            </a:extLst>
          </p:cNvPr>
          <p:cNvSpPr/>
          <p:nvPr/>
        </p:nvSpPr>
        <p:spPr>
          <a:xfrm>
            <a:off x="648070" y="506027"/>
            <a:ext cx="10884023" cy="5797119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E5C03-AF30-47AF-93EE-D1C50719E235}"/>
              </a:ext>
            </a:extLst>
          </p:cNvPr>
          <p:cNvSpPr txBox="1"/>
          <p:nvPr/>
        </p:nvSpPr>
        <p:spPr>
          <a:xfrm>
            <a:off x="2104673" y="3400147"/>
            <a:ext cx="84508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C00000"/>
                </a:solidFill>
                <a:latin typeface="Baskerville Old Face" panose="02020602080505020303" pitchFamily="18" charset="0"/>
              </a:rPr>
              <a:t>Aktivasi</a:t>
            </a:r>
            <a:r>
              <a:rPr lang="en-US" sz="6000" b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 OAI pada OJS 3.x</a:t>
            </a:r>
            <a:endParaRPr lang="en-ID" sz="6000" b="1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3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285C446-965B-4EFE-A671-385F86E76DF3}"/>
              </a:ext>
            </a:extLst>
          </p:cNvPr>
          <p:cNvSpPr txBox="1"/>
          <p:nvPr/>
        </p:nvSpPr>
        <p:spPr>
          <a:xfrm>
            <a:off x="2138372" y="710212"/>
            <a:ext cx="7473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Candara" panose="020E0502030303020204" pitchFamily="34" charset="0"/>
              </a:rPr>
              <a:t>Login </a:t>
            </a:r>
            <a:r>
              <a:rPr lang="en-US" sz="3600" dirty="0" err="1">
                <a:solidFill>
                  <a:srgbClr val="C00000"/>
                </a:solidFill>
                <a:latin typeface="Candara" panose="020E0502030303020204" pitchFamily="34" charset="0"/>
              </a:rPr>
              <a:t>sebagai</a:t>
            </a:r>
            <a:r>
              <a:rPr lang="en-US" sz="3600" dirty="0">
                <a:solidFill>
                  <a:srgbClr val="C00000"/>
                </a:solidFill>
                <a:latin typeface="Candara" panose="020E0502030303020204" pitchFamily="34" charset="0"/>
              </a:rPr>
              <a:t> admin pada </a:t>
            </a:r>
            <a:r>
              <a:rPr lang="en-US" sz="3600" dirty="0" err="1">
                <a:solidFill>
                  <a:srgbClr val="C00000"/>
                </a:solidFill>
                <a:latin typeface="Candara" panose="020E0502030303020204" pitchFamily="34" charset="0"/>
              </a:rPr>
              <a:t>jurnal</a:t>
            </a:r>
            <a:r>
              <a:rPr lang="en-US" sz="3600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Candara" panose="020E0502030303020204" pitchFamily="34" charset="0"/>
              </a:rPr>
              <a:t>anda</a:t>
            </a:r>
            <a:endParaRPr lang="en-ID" sz="3600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18CE47-872E-4A1E-8EDD-7D550EE0EA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61" t="42908" r="64611" b="18679"/>
          <a:stretch/>
        </p:blipFill>
        <p:spPr>
          <a:xfrm>
            <a:off x="3067908" y="1587363"/>
            <a:ext cx="5614451" cy="49808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918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EDA752-CEE2-4FFB-95C3-0C59D01494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728" t="23634" r="23179" b="23158"/>
          <a:stretch/>
        </p:blipFill>
        <p:spPr>
          <a:xfrm>
            <a:off x="1074198" y="2086252"/>
            <a:ext cx="9454719" cy="34800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40E39CD-C262-40E2-9A82-210839CF079C}"/>
              </a:ext>
            </a:extLst>
          </p:cNvPr>
          <p:cNvSpPr txBox="1"/>
          <p:nvPr/>
        </p:nvSpPr>
        <p:spPr>
          <a:xfrm>
            <a:off x="1074198" y="1291701"/>
            <a:ext cx="5540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C00000"/>
                </a:solidFill>
                <a:latin typeface="Candara" panose="020E0502030303020204" pitchFamily="34" charset="0"/>
              </a:rPr>
              <a:t>Pilih</a:t>
            </a:r>
            <a:r>
              <a:rPr lang="en-US" sz="3600" dirty="0">
                <a:solidFill>
                  <a:srgbClr val="C00000"/>
                </a:solidFill>
                <a:latin typeface="Candara" panose="020E0502030303020204" pitchFamily="34" charset="0"/>
              </a:rPr>
              <a:t> Settings -&gt; Distribution</a:t>
            </a:r>
            <a:endParaRPr lang="en-ID" sz="3600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299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CB0B5D-AEFD-49DE-B215-5ABC1E8894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422" r="31917" b="27774"/>
          <a:stretch/>
        </p:blipFill>
        <p:spPr>
          <a:xfrm>
            <a:off x="568171" y="1743954"/>
            <a:ext cx="10701532" cy="41153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3B26C7-3CCF-43F9-824F-2A0F7BDB31C2}"/>
              </a:ext>
            </a:extLst>
          </p:cNvPr>
          <p:cNvSpPr txBox="1"/>
          <p:nvPr/>
        </p:nvSpPr>
        <p:spPr>
          <a:xfrm>
            <a:off x="932155" y="847817"/>
            <a:ext cx="7528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C00000"/>
                </a:solidFill>
                <a:latin typeface="Candara" panose="020E0502030303020204" pitchFamily="34" charset="0"/>
              </a:rPr>
              <a:t>Pilih</a:t>
            </a:r>
            <a:r>
              <a:rPr lang="en-US" sz="3600" dirty="0">
                <a:solidFill>
                  <a:srgbClr val="C00000"/>
                </a:solidFill>
                <a:latin typeface="Candara" panose="020E0502030303020204" pitchFamily="34" charset="0"/>
              </a:rPr>
              <a:t> Access, (</a:t>
            </a:r>
            <a:r>
              <a:rPr lang="en-US" sz="3600" dirty="0" err="1">
                <a:solidFill>
                  <a:srgbClr val="C00000"/>
                </a:solidFill>
                <a:latin typeface="Candara" panose="020E0502030303020204" pitchFamily="34" charset="0"/>
              </a:rPr>
              <a:t>disesuaikan</a:t>
            </a:r>
            <a:r>
              <a:rPr lang="en-US" sz="3600" dirty="0">
                <a:solidFill>
                  <a:srgbClr val="C00000"/>
                </a:solidFill>
                <a:latin typeface="Candara" panose="020E0502030303020204" pitchFamily="34" charset="0"/>
              </a:rPr>
              <a:t> yang </a:t>
            </a:r>
            <a:r>
              <a:rPr lang="en-US" sz="3600" dirty="0" err="1">
                <a:solidFill>
                  <a:srgbClr val="C00000"/>
                </a:solidFill>
                <a:latin typeface="Candara" panose="020E0502030303020204" pitchFamily="34" charset="0"/>
              </a:rPr>
              <a:t>dipilih</a:t>
            </a:r>
            <a:r>
              <a:rPr lang="en-US" sz="3600" dirty="0">
                <a:solidFill>
                  <a:srgbClr val="C00000"/>
                </a:solidFill>
                <a:latin typeface="Candara" panose="020E0502030303020204" pitchFamily="34" charset="0"/>
              </a:rPr>
              <a:t>)</a:t>
            </a:r>
            <a:endParaRPr lang="en-ID" sz="3600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9654DF-D48E-44A8-985A-6B15D0935069}"/>
              </a:ext>
            </a:extLst>
          </p:cNvPr>
          <p:cNvSpPr/>
          <p:nvPr/>
        </p:nvSpPr>
        <p:spPr>
          <a:xfrm>
            <a:off x="2716566" y="3346881"/>
            <a:ext cx="6063449" cy="118960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13172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33B285-988E-4668-839C-B148E96B937D}"/>
              </a:ext>
            </a:extLst>
          </p:cNvPr>
          <p:cNvSpPr txBox="1"/>
          <p:nvPr/>
        </p:nvSpPr>
        <p:spPr>
          <a:xfrm>
            <a:off x="579842" y="847817"/>
            <a:ext cx="5101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C00000"/>
                </a:solidFill>
                <a:latin typeface="Candara" panose="020E0502030303020204" pitchFamily="34" charset="0"/>
              </a:rPr>
              <a:t>Mengecek</a:t>
            </a:r>
            <a:r>
              <a:rPr lang="en-US" sz="3600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Candara" panose="020E0502030303020204" pitchFamily="34" charset="0"/>
              </a:rPr>
              <a:t>kevalidan</a:t>
            </a:r>
            <a:r>
              <a:rPr lang="en-US" sz="3600" dirty="0">
                <a:solidFill>
                  <a:srgbClr val="C00000"/>
                </a:solidFill>
                <a:latin typeface="Candara" panose="020E0502030303020204" pitchFamily="34" charset="0"/>
              </a:rPr>
              <a:t> OAI </a:t>
            </a:r>
            <a:endParaRPr lang="en-ID" sz="3600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88D6A7-10F4-4E6F-9823-0F7D9798A94E}"/>
              </a:ext>
            </a:extLst>
          </p:cNvPr>
          <p:cNvSpPr txBox="1"/>
          <p:nvPr/>
        </p:nvSpPr>
        <p:spPr>
          <a:xfrm>
            <a:off x="579842" y="1873189"/>
            <a:ext cx="86022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Format :</a:t>
            </a:r>
            <a:endParaRPr lang="en-ID" dirty="0"/>
          </a:p>
          <a:p>
            <a:r>
              <a:rPr lang="en-ID" dirty="0"/>
              <a:t>http://</a:t>
            </a:r>
            <a:r>
              <a:rPr lang="en-ID" b="1" dirty="0">
                <a:solidFill>
                  <a:srgbClr val="C00000"/>
                </a:solidFill>
              </a:rPr>
              <a:t>url-jurnal</a:t>
            </a:r>
            <a:r>
              <a:rPr lang="en-ID" dirty="0"/>
              <a:t>/index.php/</a:t>
            </a:r>
            <a:r>
              <a:rPr lang="en-ID" b="1" dirty="0">
                <a:solidFill>
                  <a:srgbClr val="C00000"/>
                </a:solidFill>
              </a:rPr>
              <a:t>path</a:t>
            </a:r>
            <a:r>
              <a:rPr lang="en-ID" dirty="0"/>
              <a:t>/oai?verb=ListRecords&amp;metadataPrefix=oai_dc&amp;set=</a:t>
            </a:r>
            <a:r>
              <a:rPr lang="en-ID" b="1" dirty="0">
                <a:solidFill>
                  <a:srgbClr val="C00000"/>
                </a:solidFill>
              </a:rPr>
              <a:t>path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4D819E-B22F-4F3D-A2F3-012FFAE83D93}"/>
              </a:ext>
            </a:extLst>
          </p:cNvPr>
          <p:cNvSpPr txBox="1"/>
          <p:nvPr/>
        </p:nvSpPr>
        <p:spPr>
          <a:xfrm>
            <a:off x="579842" y="3632447"/>
            <a:ext cx="111464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Contoh</a:t>
            </a:r>
            <a:r>
              <a:rPr lang="en-US" sz="3600" b="1" dirty="0"/>
              <a:t> :</a:t>
            </a:r>
          </a:p>
          <a:p>
            <a:r>
              <a:rPr lang="en-ID" dirty="0"/>
              <a:t>http://</a:t>
            </a:r>
            <a:r>
              <a:rPr lang="en-ID" b="1" dirty="0">
                <a:solidFill>
                  <a:srgbClr val="00B050"/>
                </a:solidFill>
              </a:rPr>
              <a:t>jurnal.unissula.ac.id</a:t>
            </a:r>
            <a:r>
              <a:rPr lang="en-ID" dirty="0"/>
              <a:t>/index.php/</a:t>
            </a:r>
            <a:r>
              <a:rPr lang="en-ID" b="1" dirty="0">
                <a:solidFill>
                  <a:srgbClr val="00B050"/>
                </a:solidFill>
              </a:rPr>
              <a:t>sainsmedika</a:t>
            </a:r>
            <a:r>
              <a:rPr lang="en-ID" dirty="0"/>
              <a:t>/oai?verb=ListRecords&amp;metadataPrefix=oai_dc&amp;set=</a:t>
            </a:r>
            <a:r>
              <a:rPr lang="en-ID" b="1" dirty="0">
                <a:solidFill>
                  <a:srgbClr val="00B050"/>
                </a:solidFill>
              </a:rPr>
              <a:t>sainsmedika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30813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2DB294F-92DC-4522-BE1F-F5C95BD84C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775"/>
          <a:stretch/>
        </p:blipFill>
        <p:spPr>
          <a:xfrm>
            <a:off x="0" y="994298"/>
            <a:ext cx="12192000" cy="57049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3D873E7-ED67-4516-9529-906B3A4B5285}"/>
              </a:ext>
            </a:extLst>
          </p:cNvPr>
          <p:cNvSpPr txBox="1"/>
          <p:nvPr/>
        </p:nvSpPr>
        <p:spPr>
          <a:xfrm>
            <a:off x="180346" y="347967"/>
            <a:ext cx="1923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Candara" panose="020E0502030303020204" pitchFamily="34" charset="0"/>
              </a:rPr>
              <a:t>OAI valid</a:t>
            </a:r>
            <a:endParaRPr lang="en-ID" sz="3600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330297-90ED-4DB8-A6B5-ACA99F1AA7E3}"/>
              </a:ext>
            </a:extLst>
          </p:cNvPr>
          <p:cNvSpPr/>
          <p:nvPr/>
        </p:nvSpPr>
        <p:spPr>
          <a:xfrm>
            <a:off x="180346" y="2769833"/>
            <a:ext cx="11715732" cy="3852909"/>
          </a:xfrm>
          <a:prstGeom prst="rect">
            <a:avLst/>
          </a:prstGeom>
          <a:noFill/>
          <a:ln w="38100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1864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292E6B-7B30-4158-AB09-B10D2F89BBCF}"/>
              </a:ext>
            </a:extLst>
          </p:cNvPr>
          <p:cNvSpPr/>
          <p:nvPr/>
        </p:nvSpPr>
        <p:spPr>
          <a:xfrm>
            <a:off x="648070" y="506027"/>
            <a:ext cx="10884023" cy="5797119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E5C03-AF30-47AF-93EE-D1C50719E235}"/>
              </a:ext>
            </a:extLst>
          </p:cNvPr>
          <p:cNvSpPr txBox="1"/>
          <p:nvPr/>
        </p:nvSpPr>
        <p:spPr>
          <a:xfrm>
            <a:off x="2104673" y="3400147"/>
            <a:ext cx="84508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C00000"/>
                </a:solidFill>
                <a:latin typeface="Baskerville Old Face" panose="02020602080505020303" pitchFamily="18" charset="0"/>
              </a:rPr>
              <a:t>Aktivasi</a:t>
            </a:r>
            <a:r>
              <a:rPr lang="en-US" sz="6000" b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 OAI pada OJS 3.x</a:t>
            </a:r>
            <a:endParaRPr lang="en-ID" sz="6000" b="1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990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B7047D-8245-4F14-94F2-5B0F7E91129D}"/>
              </a:ext>
            </a:extLst>
          </p:cNvPr>
          <p:cNvSpPr/>
          <p:nvPr/>
        </p:nvSpPr>
        <p:spPr>
          <a:xfrm>
            <a:off x="1232062" y="714198"/>
            <a:ext cx="464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ndara" panose="020E0502030303020204" pitchFamily="34" charset="0"/>
              </a:rPr>
              <a:t>Login pada </a:t>
            </a:r>
            <a:r>
              <a:rPr lang="en-US" dirty="0" err="1">
                <a:solidFill>
                  <a:srgbClr val="C00000"/>
                </a:solidFill>
                <a:latin typeface="Candara" panose="020E0502030303020204" pitchFamily="34" charset="0"/>
              </a:rPr>
              <a:t>PhpMyadmin</a:t>
            </a:r>
            <a:r>
              <a:rPr lang="en-US" dirty="0">
                <a:solidFill>
                  <a:srgbClr val="C00000"/>
                </a:solidFill>
                <a:latin typeface="Candara" panose="020E0502030303020204" pitchFamily="34" charset="0"/>
              </a:rPr>
              <a:t> Website </a:t>
            </a:r>
            <a:r>
              <a:rPr lang="en-US" dirty="0" err="1">
                <a:solidFill>
                  <a:srgbClr val="C00000"/>
                </a:solidFill>
                <a:latin typeface="Candara" panose="020E0502030303020204" pitchFamily="34" charset="0"/>
              </a:rPr>
              <a:t>Jurnal</a:t>
            </a:r>
            <a:r>
              <a:rPr lang="en-US" dirty="0">
                <a:solidFill>
                  <a:srgbClr val="C00000"/>
                </a:solidFill>
                <a:latin typeface="Candara" panose="020E0502030303020204" pitchFamily="34" charset="0"/>
              </a:rPr>
              <a:t> Anda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E0751B-26C8-4EBE-AC16-8A8B29AB9B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062" y="1434342"/>
            <a:ext cx="6916115" cy="426779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5081D99-584A-46D2-9748-AA450C7E9BFA}"/>
              </a:ext>
            </a:extLst>
          </p:cNvPr>
          <p:cNvSpPr/>
          <p:nvPr/>
        </p:nvSpPr>
        <p:spPr>
          <a:xfrm>
            <a:off x="7900672" y="2846318"/>
            <a:ext cx="31806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Candara" panose="020E0502030303020204" pitchFamily="34" charset="0"/>
              </a:rPr>
              <a:t>Pilih</a:t>
            </a:r>
            <a:r>
              <a:rPr lang="en-US" dirty="0">
                <a:solidFill>
                  <a:srgbClr val="C00000"/>
                </a:solidFill>
                <a:latin typeface="Candara" panose="020E0502030303020204" pitchFamily="34" charset="0"/>
              </a:rPr>
              <a:t> Database </a:t>
            </a:r>
            <a:r>
              <a:rPr lang="en-US" dirty="0" err="1">
                <a:solidFill>
                  <a:srgbClr val="C00000"/>
                </a:solidFill>
                <a:latin typeface="Candara" panose="020E0502030303020204" pitchFamily="34" charset="0"/>
              </a:rPr>
              <a:t>Jurnal</a:t>
            </a:r>
            <a:r>
              <a:rPr lang="en-US" dirty="0">
                <a:solidFill>
                  <a:srgbClr val="C00000"/>
                </a:solidFill>
                <a:latin typeface="Candara" panose="020E0502030303020204" pitchFamily="34" charset="0"/>
              </a:rPr>
              <a:t> Anda</a:t>
            </a:r>
            <a:br>
              <a:rPr lang="en-US" dirty="0">
                <a:solidFill>
                  <a:srgbClr val="C00000"/>
                </a:solidFill>
                <a:latin typeface="Candara" panose="020E0502030303020204" pitchFamily="34" charset="0"/>
              </a:rPr>
            </a:br>
            <a:br>
              <a:rPr lang="en-US" dirty="0">
                <a:solidFill>
                  <a:srgbClr val="C00000"/>
                </a:solidFill>
                <a:latin typeface="Candara" panose="020E0502030303020204" pitchFamily="34" charset="0"/>
              </a:rPr>
            </a:br>
            <a:r>
              <a:rPr lang="en-US" dirty="0">
                <a:latin typeface="Candara" panose="020E0502030303020204" pitchFamily="34" charset="0"/>
              </a:rPr>
              <a:t>(</a:t>
            </a:r>
            <a:r>
              <a:rPr lang="en-US" dirty="0" err="1">
                <a:latin typeface="Candara" panose="020E0502030303020204" pitchFamily="34" charset="0"/>
              </a:rPr>
              <a:t>Dalam</a:t>
            </a:r>
            <a:r>
              <a:rPr lang="en-US" dirty="0">
                <a:latin typeface="Candara" panose="020E0502030303020204" pitchFamily="34" charset="0"/>
              </a:rPr>
              <a:t> </a:t>
            </a:r>
            <a:r>
              <a:rPr lang="en-US" dirty="0" err="1">
                <a:latin typeface="Candara" panose="020E0502030303020204" pitchFamily="34" charset="0"/>
              </a:rPr>
              <a:t>hal</a:t>
            </a:r>
            <a:r>
              <a:rPr lang="en-US" dirty="0">
                <a:latin typeface="Candara" panose="020E0502030303020204" pitchFamily="34" charset="0"/>
              </a:rPr>
              <a:t> </a:t>
            </a:r>
            <a:r>
              <a:rPr lang="en-US" dirty="0" err="1">
                <a:latin typeface="Candara" panose="020E0502030303020204" pitchFamily="34" charset="0"/>
              </a:rPr>
              <a:t>ini</a:t>
            </a:r>
            <a:r>
              <a:rPr lang="en-US" dirty="0">
                <a:latin typeface="Candara" panose="020E0502030303020204" pitchFamily="34" charset="0"/>
              </a:rPr>
              <a:t>, database </a:t>
            </a:r>
            <a:r>
              <a:rPr lang="en-US" dirty="0">
                <a:solidFill>
                  <a:srgbClr val="00B050"/>
                </a:solidFill>
                <a:latin typeface="Candara" panose="020E0502030303020204" pitchFamily="34" charset="0"/>
              </a:rPr>
              <a:t>ojs311</a:t>
            </a:r>
            <a:r>
              <a:rPr lang="en-US" dirty="0">
                <a:latin typeface="Candara" panose="020E0502030303020204" pitchFamily="34" charset="0"/>
              </a:rPr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4FB688-1948-4E67-BDDC-EA45560154C5}"/>
              </a:ext>
            </a:extLst>
          </p:cNvPr>
          <p:cNvSpPr/>
          <p:nvPr/>
        </p:nvSpPr>
        <p:spPr>
          <a:xfrm>
            <a:off x="1232062" y="3429000"/>
            <a:ext cx="1777468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4908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117</Words>
  <Application>Microsoft Office PowerPoint</Application>
  <PresentationFormat>Widescreen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Baskerville Old Face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RUSMAL</dc:creator>
  <cp:lastModifiedBy>Rusmal Firmansyah</cp:lastModifiedBy>
  <cp:revision>6</cp:revision>
  <dcterms:created xsi:type="dcterms:W3CDTF">2019-11-06T09:01:09Z</dcterms:created>
  <dcterms:modified xsi:type="dcterms:W3CDTF">2019-12-21T07:23:18Z</dcterms:modified>
</cp:coreProperties>
</file>